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65" r:id="rId6"/>
    <p:sldId id="259" r:id="rId7"/>
    <p:sldId id="260" r:id="rId8"/>
    <p:sldId id="261" r:id="rId9"/>
    <p:sldId id="262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896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6/15/2025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r>
              <a:rPr lang="pt-BR" sz="7200" dirty="0" smtClean="0"/>
              <a:t>CC Projetos </a:t>
            </a:r>
            <a:endParaRPr lang="pt-BR" sz="72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159055" y="3585413"/>
            <a:ext cx="8791575" cy="1655762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Especialista em regulação de imóveis</a:t>
            </a:r>
          </a:p>
          <a:p>
            <a:endParaRPr lang="pt-BR" dirty="0" smtClean="0"/>
          </a:p>
          <a:p>
            <a:r>
              <a:rPr lang="pt-BR" dirty="0" smtClean="0"/>
              <a:t>projeto Integrador - 1º semestre DSM - 2025.</a:t>
            </a:r>
          </a:p>
          <a:p>
            <a:r>
              <a:rPr lang="pt-BR" dirty="0" smtClean="0"/>
              <a:t>Fatec araras “</a:t>
            </a:r>
            <a:r>
              <a:rPr lang="pt-BR" dirty="0" err="1" smtClean="0"/>
              <a:t>antonio</a:t>
            </a:r>
            <a:r>
              <a:rPr lang="pt-BR" dirty="0" smtClean="0"/>
              <a:t> </a:t>
            </a:r>
            <a:r>
              <a:rPr lang="pt-BR" dirty="0" err="1" smtClean="0"/>
              <a:t>brambilla</a:t>
            </a:r>
            <a:r>
              <a:rPr lang="pt-BR" dirty="0" smtClean="0"/>
              <a:t>”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146" y="2493654"/>
            <a:ext cx="3687561" cy="30612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665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Metodologias e tecnologias 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424" y="3980965"/>
            <a:ext cx="3811075" cy="238192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201" y="3980965"/>
            <a:ext cx="2381922" cy="238192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973" y="3992679"/>
            <a:ext cx="2579919" cy="257991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0975" y="4145322"/>
            <a:ext cx="2217565" cy="2217565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1596044" y="2097088"/>
            <a:ext cx="915231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dirty="0" smtClean="0"/>
              <a:t>Metodologia incremental: método </a:t>
            </a:r>
            <a:r>
              <a:rPr lang="pt-BR" sz="2400" dirty="0"/>
              <a:t>de desenvolvimento onde </a:t>
            </a:r>
            <a:r>
              <a:rPr lang="pt-BR" sz="2400" dirty="0" smtClean="0"/>
              <a:t>o projeto foi </a:t>
            </a:r>
            <a:r>
              <a:rPr lang="pt-BR" sz="2400" dirty="0"/>
              <a:t>dividido em partes menores e mais gerenciáveis, chamadas incrementos, que são desenvolvidas e entregues em </a:t>
            </a:r>
            <a:r>
              <a:rPr lang="pt-BR" sz="2400" dirty="0" smtClean="0"/>
              <a:t>sequência.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220097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Integrantes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1484803"/>
            <a:ext cx="9905998" cy="4191001"/>
          </a:xfrm>
        </p:spPr>
        <p:txBody>
          <a:bodyPr>
            <a:noAutofit/>
          </a:bodyPr>
          <a:lstStyle/>
          <a:p>
            <a:pPr marL="0" indent="0" algn="just" fontAlgn="t">
              <a:lnSpc>
                <a:spcPct val="115000"/>
              </a:lnSpc>
              <a:spcBef>
                <a:spcPts val="0"/>
              </a:spcBef>
              <a:buNone/>
            </a:pPr>
            <a:endParaRPr lang="pt-BR" sz="2800" dirty="0"/>
          </a:p>
          <a:p>
            <a:pPr marL="0" algn="ctr" fontAlgn="t">
              <a:lnSpc>
                <a:spcPct val="115000"/>
              </a:lnSpc>
              <a:spcBef>
                <a:spcPts val="0"/>
              </a:spcBef>
            </a:pPr>
            <a:r>
              <a:rPr lang="pt-BR" sz="2800" dirty="0">
                <a:cs typeface="Arial" panose="020B0604020202020204" pitchFamily="34" charset="0"/>
              </a:rPr>
              <a:t>Mateus César </a:t>
            </a:r>
            <a:r>
              <a:rPr lang="pt-BR" sz="2800" dirty="0" smtClean="0">
                <a:cs typeface="Arial" panose="020B0604020202020204" pitchFamily="34" charset="0"/>
              </a:rPr>
              <a:t>Costa</a:t>
            </a:r>
          </a:p>
          <a:p>
            <a:pPr marL="0" algn="ctr" fontAlgn="t">
              <a:lnSpc>
                <a:spcPct val="115000"/>
              </a:lnSpc>
              <a:spcBef>
                <a:spcPts val="0"/>
              </a:spcBef>
            </a:pPr>
            <a:r>
              <a:rPr lang="pt-BR" sz="2800" dirty="0"/>
              <a:t>Felipe Rodrigues </a:t>
            </a:r>
            <a:r>
              <a:rPr lang="pt-BR" sz="2800" dirty="0" smtClean="0"/>
              <a:t>Teixeira</a:t>
            </a:r>
          </a:p>
          <a:p>
            <a:pPr marL="0" algn="ctr" fontAlgn="t">
              <a:lnSpc>
                <a:spcPct val="115000"/>
              </a:lnSpc>
              <a:spcBef>
                <a:spcPts val="0"/>
              </a:spcBef>
            </a:pPr>
            <a:r>
              <a:rPr lang="pt-BR" sz="2800" dirty="0"/>
              <a:t>Aleksander Gustavo </a:t>
            </a:r>
            <a:r>
              <a:rPr lang="pt-BR" sz="2800" dirty="0" smtClean="0"/>
              <a:t>Assis</a:t>
            </a:r>
            <a:endParaRPr lang="pt-BR" sz="2800" dirty="0"/>
          </a:p>
          <a:p>
            <a:pPr algn="ctr" fontAlgn="t">
              <a:lnSpc>
                <a:spcPct val="115000"/>
              </a:lnSpc>
              <a:spcBef>
                <a:spcPts val="0"/>
              </a:spcBef>
            </a:pPr>
            <a:r>
              <a:rPr lang="pt-BR" sz="2800" dirty="0" err="1" smtClean="0">
                <a:cs typeface="Arial" panose="020B0604020202020204" pitchFamily="34" charset="0"/>
              </a:rPr>
              <a:t>Ruan</a:t>
            </a:r>
            <a:r>
              <a:rPr lang="pt-BR" sz="2800" dirty="0" smtClean="0">
                <a:cs typeface="Arial" panose="020B0604020202020204" pitchFamily="34" charset="0"/>
              </a:rPr>
              <a:t> Moraes</a:t>
            </a:r>
            <a:endParaRPr lang="pt-BR" sz="2800" dirty="0"/>
          </a:p>
          <a:p>
            <a:pPr marL="0" algn="ctr" fontAlgn="t">
              <a:lnSpc>
                <a:spcPct val="115000"/>
              </a:lnSpc>
              <a:spcBef>
                <a:spcPts val="0"/>
              </a:spcBef>
            </a:pPr>
            <a:r>
              <a:rPr lang="pt-BR" sz="2800" dirty="0" smtClean="0">
                <a:cs typeface="Arial" panose="020B0604020202020204" pitchFamily="34" charset="0"/>
              </a:rPr>
              <a:t>Gustavo </a:t>
            </a:r>
            <a:r>
              <a:rPr lang="pt-BR" sz="2800" dirty="0">
                <a:cs typeface="Arial" panose="020B0604020202020204" pitchFamily="34" charset="0"/>
              </a:rPr>
              <a:t>Carelli </a:t>
            </a:r>
            <a:r>
              <a:rPr lang="pt-BR" sz="2800" dirty="0" err="1">
                <a:cs typeface="Arial" panose="020B0604020202020204" pitchFamily="34" charset="0"/>
              </a:rPr>
              <a:t>Pinton</a:t>
            </a:r>
            <a:endParaRPr lang="pt-BR" sz="2800" dirty="0"/>
          </a:p>
          <a:p>
            <a:pPr marL="0" algn="ctr" fontAlgn="t">
              <a:lnSpc>
                <a:spcPct val="115000"/>
              </a:lnSpc>
              <a:spcBef>
                <a:spcPts val="0"/>
              </a:spcBef>
            </a:pPr>
            <a:r>
              <a:rPr lang="pt-BR" sz="2800" dirty="0">
                <a:cs typeface="Arial" panose="020B0604020202020204" pitchFamily="34" charset="0"/>
              </a:rPr>
              <a:t>Miguel de O. C. </a:t>
            </a:r>
            <a:r>
              <a:rPr lang="pt-BR" sz="2800" dirty="0" smtClean="0">
                <a:cs typeface="Arial" panose="020B0604020202020204" pitchFamily="34" charset="0"/>
              </a:rPr>
              <a:t>Cardoso</a:t>
            </a:r>
          </a:p>
          <a:p>
            <a:pPr marL="0" algn="ctr" fontAlgn="t">
              <a:lnSpc>
                <a:spcPct val="115000"/>
              </a:lnSpc>
              <a:spcBef>
                <a:spcPts val="0"/>
              </a:spcBef>
            </a:pPr>
            <a:r>
              <a:rPr lang="pt-BR" sz="2800" dirty="0"/>
              <a:t>Wanderson J.de A. </a:t>
            </a:r>
            <a:r>
              <a:rPr lang="pt-BR" sz="2800" dirty="0" smtClean="0"/>
              <a:t>Santos</a:t>
            </a:r>
            <a:endParaRPr lang="pt-BR" sz="2800" dirty="0"/>
          </a:p>
          <a:p>
            <a:pPr marL="0" algn="ctr" fontAlgn="t">
              <a:lnSpc>
                <a:spcPct val="115000"/>
              </a:lnSpc>
              <a:spcBef>
                <a:spcPts val="0"/>
              </a:spcBef>
            </a:pPr>
            <a:r>
              <a:rPr lang="pt-BR" sz="2800" dirty="0">
                <a:cs typeface="Arial" panose="020B0604020202020204" pitchFamily="34" charset="0"/>
              </a:rPr>
              <a:t>Cauã Penteado dos Santos</a:t>
            </a:r>
            <a:endParaRPr lang="pt-BR" sz="2800" dirty="0"/>
          </a:p>
          <a:p>
            <a:pPr algn="ctr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212871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err="1" smtClean="0"/>
              <a:t>cc</a:t>
            </a:r>
            <a:r>
              <a:rPr lang="pt-BR" dirty="0" smtClean="0"/>
              <a:t> projetos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3" y="2249487"/>
            <a:ext cx="6240290" cy="3541714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 smtClean="0"/>
              <a:t>A CC Projetos é uma empresa fundada por  Carlos </a:t>
            </a:r>
            <a:r>
              <a:rPr lang="pt-BR" dirty="0"/>
              <a:t>Cesar Costa, técnico em Edificações habilitado pelo </a:t>
            </a:r>
            <a:r>
              <a:rPr lang="pt-BR" dirty="0" smtClean="0"/>
              <a:t>CRT/SP.</a:t>
            </a:r>
          </a:p>
          <a:p>
            <a:pPr algn="just"/>
            <a:r>
              <a:rPr lang="pt-BR" dirty="0" smtClean="0"/>
              <a:t> Especialista </a:t>
            </a:r>
            <a:r>
              <a:rPr lang="pt-BR" dirty="0"/>
              <a:t>em Regularização de Imóveis. Com mais de 40 anos de experiência, </a:t>
            </a:r>
            <a:r>
              <a:rPr lang="pt-BR" dirty="0" smtClean="0"/>
              <a:t>sua missão </a:t>
            </a:r>
            <a:r>
              <a:rPr lang="pt-BR" dirty="0"/>
              <a:t>é descomplicar a regularização de imóveis, oferecendo um serviço de orientação clara e soluções </a:t>
            </a:r>
            <a:r>
              <a:rPr lang="pt-BR" dirty="0" smtClean="0"/>
              <a:t>eficientes.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152" y="898031"/>
            <a:ext cx="2841252" cy="50511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661387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2" y="834418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  </a:t>
            </a:r>
            <a:r>
              <a:rPr lang="pt-BR" dirty="0"/>
              <a:t>Nosso </a:t>
            </a:r>
            <a:r>
              <a:rPr lang="pt-BR" dirty="0" smtClean="0"/>
              <a:t>projeto: Sistema </a:t>
            </a:r>
            <a:r>
              <a:rPr lang="pt-BR" dirty="0"/>
              <a:t>Web para captação de clientes   no ramo imobiliário</a:t>
            </a:r>
            <a:br>
              <a:rPr lang="pt-BR" dirty="0"/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312988"/>
            <a:ext cx="9905999" cy="3541714"/>
          </a:xfrm>
        </p:spPr>
        <p:txBody>
          <a:bodyPr/>
          <a:lstStyle/>
          <a:p>
            <a:pPr algn="just"/>
            <a:r>
              <a:rPr lang="pt-BR" dirty="0" smtClean="0"/>
              <a:t>O sistema </a:t>
            </a:r>
            <a:r>
              <a:rPr lang="pt-BR" dirty="0"/>
              <a:t>consiste na concepção, elaboração e desenvolvimento de uma </a:t>
            </a:r>
            <a:r>
              <a:rPr lang="pt-BR" dirty="0" err="1"/>
              <a:t>landing</a:t>
            </a:r>
            <a:r>
              <a:rPr lang="pt-BR" dirty="0"/>
              <a:t> </a:t>
            </a:r>
            <a:r>
              <a:rPr lang="pt-BR" dirty="0" err="1" smtClean="0"/>
              <a:t>page</a:t>
            </a:r>
            <a:r>
              <a:rPr lang="pt-BR" dirty="0" smtClean="0"/>
              <a:t> com o </a:t>
            </a:r>
            <a:r>
              <a:rPr lang="pt-BR" dirty="0"/>
              <a:t>objetivo de divulgar </a:t>
            </a:r>
            <a:r>
              <a:rPr lang="pt-BR" dirty="0" smtClean="0"/>
              <a:t>serviços </a:t>
            </a:r>
            <a:r>
              <a:rPr lang="pt-BR" dirty="0"/>
              <a:t>de forma clara e </a:t>
            </a:r>
            <a:r>
              <a:rPr lang="pt-BR" dirty="0" smtClean="0"/>
              <a:t>sucinta e também fazer a prospecção de novos clientes para a CC Projetos. </a:t>
            </a:r>
            <a:endParaRPr lang="pt-BR" dirty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6700" y="4155926"/>
            <a:ext cx="4228381" cy="2144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5300" y="4158635"/>
            <a:ext cx="3606800" cy="2142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4967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Requisitos Funcionais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>
            <a:noAutofit/>
          </a:bodyPr>
          <a:lstStyle/>
          <a:p>
            <a:r>
              <a:rPr lang="pt-BR" sz="2000" dirty="0" smtClean="0"/>
              <a:t>Apresentar </a:t>
            </a:r>
            <a:r>
              <a:rPr lang="pt-BR" sz="2000" dirty="0"/>
              <a:t>os serviços oferecidos de forma </a:t>
            </a:r>
            <a:r>
              <a:rPr lang="pt-BR" sz="2000" dirty="0" smtClean="0"/>
              <a:t>clara.</a:t>
            </a:r>
            <a:endParaRPr lang="pt-BR" sz="2000" dirty="0"/>
          </a:p>
          <a:p>
            <a:r>
              <a:rPr lang="pt-BR" sz="2000" dirty="0"/>
              <a:t>Design leve e </a:t>
            </a:r>
            <a:r>
              <a:rPr lang="pt-BR" sz="2000" dirty="0" smtClean="0"/>
              <a:t>minimalista.</a:t>
            </a:r>
            <a:endParaRPr lang="pt-BR" sz="2000" dirty="0"/>
          </a:p>
          <a:p>
            <a:r>
              <a:rPr lang="pt-BR" sz="2000" dirty="0"/>
              <a:t>Mostrar informações do profissional, afim de gerar maior </a:t>
            </a:r>
            <a:r>
              <a:rPr lang="pt-BR" sz="2000" dirty="0" smtClean="0"/>
              <a:t>credibilidade.</a:t>
            </a:r>
            <a:endParaRPr lang="pt-BR" sz="2000" dirty="0"/>
          </a:p>
          <a:p>
            <a:r>
              <a:rPr lang="pt-BR" sz="2000" dirty="0"/>
              <a:t>Disponibilizar informações para </a:t>
            </a:r>
            <a:r>
              <a:rPr lang="pt-BR" sz="2000" dirty="0" smtClean="0"/>
              <a:t>contato.</a:t>
            </a:r>
            <a:endParaRPr lang="pt-BR" sz="2000" dirty="0"/>
          </a:p>
          <a:p>
            <a:r>
              <a:rPr lang="pt-BR" sz="2000" dirty="0"/>
              <a:t>Disponibilizar formulário para </a:t>
            </a:r>
            <a:r>
              <a:rPr lang="pt-BR" sz="2000" dirty="0" smtClean="0"/>
              <a:t>contato.</a:t>
            </a:r>
            <a:endParaRPr lang="pt-BR" sz="2000" dirty="0"/>
          </a:p>
          <a:p>
            <a:r>
              <a:rPr lang="pt-BR" sz="2000" dirty="0"/>
              <a:t>Incluir botões para contato direto ao WhatsApp do </a:t>
            </a:r>
            <a:r>
              <a:rPr lang="pt-BR" sz="2000" dirty="0" smtClean="0"/>
              <a:t>profissional.</a:t>
            </a:r>
            <a:endParaRPr lang="pt-BR" sz="2000" dirty="0"/>
          </a:p>
          <a:p>
            <a:r>
              <a:rPr lang="pt-BR" sz="2000" dirty="0"/>
              <a:t>Incluir botões para redes sociais do </a:t>
            </a:r>
            <a:r>
              <a:rPr lang="pt-BR" sz="2000" dirty="0" smtClean="0"/>
              <a:t>profissional.</a:t>
            </a:r>
            <a:endParaRPr lang="pt-BR" sz="2000" dirty="0"/>
          </a:p>
          <a:p>
            <a:r>
              <a:rPr lang="pt-BR" sz="2000" dirty="0"/>
              <a:t>Organizar o </a:t>
            </a:r>
            <a:r>
              <a:rPr lang="pt-BR" sz="2000" dirty="0" smtClean="0"/>
              <a:t>conteúdo de </a:t>
            </a:r>
            <a:r>
              <a:rPr lang="pt-BR" sz="2000" dirty="0"/>
              <a:t>forma que faça sentido ao </a:t>
            </a:r>
            <a:r>
              <a:rPr lang="pt-BR" sz="2000" dirty="0" smtClean="0"/>
              <a:t>usuário.</a:t>
            </a: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074" y="3349439"/>
            <a:ext cx="3019426" cy="26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07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Requisitos não funcionais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14412" y="2249487"/>
            <a:ext cx="9905999" cy="3541714"/>
          </a:xfrm>
        </p:spPr>
        <p:txBody>
          <a:bodyPr>
            <a:normAutofit/>
          </a:bodyPr>
          <a:lstStyle/>
          <a:p>
            <a:pPr algn="just"/>
            <a:r>
              <a:rPr lang="pt-BR" sz="2800" dirty="0" err="1"/>
              <a:t>Responsividade</a:t>
            </a:r>
            <a:r>
              <a:rPr lang="pt-BR" sz="2800" dirty="0"/>
              <a:t>, </a:t>
            </a:r>
            <a:r>
              <a:rPr lang="pt-BR" sz="2800" dirty="0" smtClean="0"/>
              <a:t>garantindo </a:t>
            </a:r>
            <a:r>
              <a:rPr lang="pt-BR" sz="2800" dirty="0"/>
              <a:t>que possa abrir </a:t>
            </a:r>
            <a:r>
              <a:rPr lang="pt-BR" sz="2800" dirty="0" smtClean="0"/>
              <a:t>a partir de </a:t>
            </a:r>
            <a:r>
              <a:rPr lang="pt-BR" sz="2800" dirty="0"/>
              <a:t>diversos </a:t>
            </a:r>
            <a:r>
              <a:rPr lang="pt-BR" sz="2800" dirty="0" smtClean="0"/>
              <a:t>dispositivos.</a:t>
            </a:r>
            <a:endParaRPr lang="pt-BR" sz="2800" dirty="0"/>
          </a:p>
          <a:p>
            <a:pPr algn="just"/>
            <a:r>
              <a:rPr lang="pt-BR" sz="2800" dirty="0"/>
              <a:t>Design </a:t>
            </a:r>
            <a:r>
              <a:rPr lang="pt-BR" sz="2800" dirty="0" smtClean="0"/>
              <a:t>coerente.</a:t>
            </a:r>
            <a:endParaRPr lang="pt-BR" sz="2800" dirty="0"/>
          </a:p>
          <a:p>
            <a:pPr algn="just"/>
            <a:r>
              <a:rPr lang="pt-BR" sz="2800" dirty="0" smtClean="0"/>
              <a:t>Página </a:t>
            </a:r>
            <a:r>
              <a:rPr lang="pt-BR" sz="2800" dirty="0"/>
              <a:t>otimizada para mecanismos de busca (</a:t>
            </a:r>
            <a:r>
              <a:rPr lang="pt-BR" sz="2800" dirty="0" smtClean="0"/>
              <a:t>SEO).</a:t>
            </a:r>
            <a:endParaRPr lang="pt-BR" sz="2800" dirty="0"/>
          </a:p>
          <a:p>
            <a:pPr algn="just"/>
            <a:r>
              <a:rPr lang="pt-BR" sz="2800" dirty="0"/>
              <a:t>Código fonte disponível e </a:t>
            </a:r>
            <a:r>
              <a:rPr lang="pt-BR" sz="2800" dirty="0" err="1"/>
              <a:t>versionado</a:t>
            </a:r>
            <a:r>
              <a:rPr lang="pt-BR" sz="2800" dirty="0"/>
              <a:t> no </a:t>
            </a:r>
            <a:r>
              <a:rPr lang="pt-BR" sz="2800" dirty="0" smtClean="0"/>
              <a:t>GitHub.</a:t>
            </a:r>
            <a:endParaRPr lang="pt-BR" sz="28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901" y="2739234"/>
            <a:ext cx="27940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133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Diagrama de Caso de uso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6911" y="1831081"/>
            <a:ext cx="8215001" cy="4436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8299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Diagrama de contexto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63408" y="1976597"/>
            <a:ext cx="4862007" cy="44907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791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Diagrama de Sequência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9471" y="2005648"/>
            <a:ext cx="6649881" cy="4096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2595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5" t="17707" r="6231" b="5695"/>
          <a:stretch/>
        </p:blipFill>
        <p:spPr>
          <a:xfrm>
            <a:off x="3718178" y="2457061"/>
            <a:ext cx="558308" cy="496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81" t="37680" r="7381" b="8238"/>
          <a:stretch/>
        </p:blipFill>
        <p:spPr>
          <a:xfrm>
            <a:off x="1950012" y="3674050"/>
            <a:ext cx="534975" cy="4968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6" t="28412" r="11190" b="21454"/>
          <a:stretch/>
        </p:blipFill>
        <p:spPr>
          <a:xfrm>
            <a:off x="1950011" y="3067265"/>
            <a:ext cx="549247" cy="491929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Design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208" y="1923932"/>
            <a:ext cx="3552794" cy="1979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886" y="4193092"/>
            <a:ext cx="3571527" cy="197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1812175" y="4577980"/>
            <a:ext cx="359109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3200" dirty="0" smtClean="0"/>
              <a:t>Fonte: </a:t>
            </a:r>
            <a:r>
              <a:rPr lang="pt-BR" sz="3200" dirty="0" err="1" smtClean="0"/>
              <a:t>Poppins</a:t>
            </a:r>
            <a:r>
              <a:rPr lang="pt-BR" sz="3200" dirty="0" smtClean="0"/>
              <a:t>, Sem </a:t>
            </a:r>
            <a:r>
              <a:rPr lang="pt-BR" sz="3200" dirty="0" err="1" smtClean="0"/>
              <a:t>serifa</a:t>
            </a:r>
            <a:r>
              <a:rPr lang="pt-BR" sz="3200" dirty="0" smtClean="0"/>
              <a:t>.</a:t>
            </a:r>
            <a:endParaRPr lang="pt-BR" sz="32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477800" y="2498228"/>
            <a:ext cx="1064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#f4f6f9</a:t>
            </a:r>
            <a:endParaRPr lang="pt-BR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71" t="10754" r="12790" b="10006"/>
          <a:stretch/>
        </p:blipFill>
        <p:spPr>
          <a:xfrm>
            <a:off x="1953862" y="2459081"/>
            <a:ext cx="549858" cy="49487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9" name="CaixaDeTexto 8"/>
          <p:cNvSpPr txBox="1"/>
          <p:nvPr/>
        </p:nvSpPr>
        <p:spPr>
          <a:xfrm>
            <a:off x="1812175" y="1636426"/>
            <a:ext cx="26683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pt-BR" sz="3600" dirty="0" smtClean="0"/>
              <a:t>Cores</a:t>
            </a:r>
            <a:endParaRPr lang="pt-BR" sz="3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477800" y="3144724"/>
            <a:ext cx="10883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#</a:t>
            </a:r>
            <a:r>
              <a:rPr lang="pt-BR" sz="1600" dirty="0" smtClean="0"/>
              <a:t>0077CC</a:t>
            </a:r>
            <a:endParaRPr lang="pt-BR" sz="16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415678" y="3744411"/>
            <a:ext cx="122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#</a:t>
            </a:r>
            <a:r>
              <a:rPr lang="pt-BR" sz="1600" dirty="0" smtClean="0"/>
              <a:t>0088cc</a:t>
            </a:r>
            <a:endParaRPr lang="pt-BR" sz="1600" dirty="0"/>
          </a:p>
        </p:txBody>
      </p:sp>
      <p:sp>
        <p:nvSpPr>
          <p:cNvPr id="16" name="Retângulo 15"/>
          <p:cNvSpPr/>
          <p:nvPr/>
        </p:nvSpPr>
        <p:spPr>
          <a:xfrm>
            <a:off x="4251163" y="2503663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#</a:t>
            </a:r>
            <a:r>
              <a:rPr lang="pt-BR" sz="1600" dirty="0" smtClean="0"/>
              <a:t>00aaff</a:t>
            </a:r>
            <a:endParaRPr lang="pt-BR" sz="1600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3" t="-1" b="13056"/>
          <a:stretch/>
        </p:blipFill>
        <p:spPr>
          <a:xfrm>
            <a:off x="3721932" y="3055952"/>
            <a:ext cx="550800" cy="48154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19" name="Retângulo 18"/>
          <p:cNvSpPr/>
          <p:nvPr/>
        </p:nvSpPr>
        <p:spPr>
          <a:xfrm>
            <a:off x="4251163" y="3114996"/>
            <a:ext cx="100540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/>
              <a:t>#</a:t>
            </a:r>
            <a:r>
              <a:rPr lang="pt-BR" sz="1600" dirty="0" smtClean="0"/>
              <a:t>1d1d1d</a:t>
            </a:r>
            <a:endParaRPr lang="pt-BR" sz="1600" dirty="0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2400" y="4521798"/>
            <a:ext cx="2230637" cy="1366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6007" y="2365515"/>
            <a:ext cx="2190086" cy="1231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12065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2627</TotalTime>
  <Words>321</Words>
  <Application>Microsoft Office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Trebuchet MS</vt:lpstr>
      <vt:lpstr>Tw Cen MT</vt:lpstr>
      <vt:lpstr>Circuito</vt:lpstr>
      <vt:lpstr> CC Projetos </vt:lpstr>
      <vt:lpstr>cc projetos</vt:lpstr>
      <vt:lpstr>  Nosso projeto: Sistema Web para captação de clientes   no ramo imobiliário </vt:lpstr>
      <vt:lpstr>Requisitos Funcionais</vt:lpstr>
      <vt:lpstr>Requisitos não funcionais</vt:lpstr>
      <vt:lpstr>Diagrama de Caso de uso</vt:lpstr>
      <vt:lpstr>Diagrama de contexto</vt:lpstr>
      <vt:lpstr>Diagrama de Sequência</vt:lpstr>
      <vt:lpstr>Design</vt:lpstr>
      <vt:lpstr>Metodologias e tecnologias </vt:lpstr>
      <vt:lpstr>Integrantes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CC Projetos</dc:title>
  <dc:creator>Usuario</dc:creator>
  <cp:lastModifiedBy>Usuario</cp:lastModifiedBy>
  <cp:revision>20</cp:revision>
  <dcterms:created xsi:type="dcterms:W3CDTF">2025-06-16T02:53:27Z</dcterms:created>
  <dcterms:modified xsi:type="dcterms:W3CDTF">2025-06-17T22:40:48Z</dcterms:modified>
</cp:coreProperties>
</file>